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158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896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267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944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689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367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561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55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8079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870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306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D94DF-7BC2-4E1F-BEA4-12114EA9CD8D}" type="datetimeFigureOut">
              <a:rPr lang="ko-KR" altLang="en-US" smtClean="0"/>
              <a:t>2022-08-16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86346-AEDC-4587-A266-5C2D138CAA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607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653" y="342782"/>
            <a:ext cx="3420152" cy="595630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4285" y="1237230"/>
            <a:ext cx="2734887" cy="4760847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864969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52" y="523778"/>
            <a:ext cx="6022327" cy="370869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387" y="743001"/>
            <a:ext cx="5656877" cy="3270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39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609545" cy="272389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8452" y="326377"/>
            <a:ext cx="5283557" cy="378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0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947" y="254940"/>
            <a:ext cx="5449564" cy="370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266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akaoTalk_20220816_1643332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929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1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비콘 최신화 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43275" y="0"/>
            <a:ext cx="5505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330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7421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50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0</Words>
  <Application>Microsoft Office PowerPoint</Application>
  <PresentationFormat>와이드스크린</PresentationFormat>
  <Paragraphs>0</Paragraphs>
  <Slides>8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9</cp:revision>
  <dcterms:created xsi:type="dcterms:W3CDTF">2022-08-16T06:06:10Z</dcterms:created>
  <dcterms:modified xsi:type="dcterms:W3CDTF">2022-08-16T09:08:54Z</dcterms:modified>
</cp:coreProperties>
</file>

<file path=docProps/thumbnail.jpeg>
</file>